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10288588" cy="1828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A9D6585-71C1-4C74-A61E-9848573A4B38}" v="1" dt="2025-05-01T02:28:32.8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26" d="100"/>
          <a:sy n="26" d="100"/>
        </p:scale>
        <p:origin x="261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771644" y="2992968"/>
            <a:ext cx="8745300" cy="6366933"/>
          </a:xfrm>
        </p:spPr>
        <p:txBody>
          <a:bodyPr anchor="b"/>
          <a:lstStyle>
            <a:lvl1pPr algn="ctr">
              <a:defRPr sz="6751"/>
            </a:lvl1pPr>
          </a:lstStyle>
          <a:p>
            <a:r>
              <a:rPr lang="pt-BR"/>
              <a:t>Clique para editar o título Mestre</a:t>
            </a:r>
            <a:endParaRPr lang="en-US" dirty="0"/>
          </a:p>
        </p:txBody>
      </p:sp>
      <p:sp>
        <p:nvSpPr>
          <p:cNvPr id="3" name="Subtitle 2"/>
          <p:cNvSpPr>
            <a:spLocks noGrp="1"/>
          </p:cNvSpPr>
          <p:nvPr>
            <p:ph type="subTitle" idx="1"/>
          </p:nvPr>
        </p:nvSpPr>
        <p:spPr>
          <a:xfrm>
            <a:off x="1286074" y="9605435"/>
            <a:ext cx="7716441" cy="4415365"/>
          </a:xfrm>
        </p:spPr>
        <p:txBody>
          <a:bodyPr/>
          <a:lstStyle>
            <a:lvl1pPr marL="0" indent="0" algn="ctr">
              <a:buNone/>
              <a:defRPr sz="2700"/>
            </a:lvl1pPr>
            <a:lvl2pPr marL="514441" indent="0" algn="ctr">
              <a:buNone/>
              <a:defRPr sz="2250"/>
            </a:lvl2pPr>
            <a:lvl3pPr marL="1028883" indent="0" algn="ctr">
              <a:buNone/>
              <a:defRPr sz="2025"/>
            </a:lvl3pPr>
            <a:lvl4pPr marL="1543324" indent="0" algn="ctr">
              <a:buNone/>
              <a:defRPr sz="1800"/>
            </a:lvl4pPr>
            <a:lvl5pPr marL="2057766" indent="0" algn="ctr">
              <a:buNone/>
              <a:defRPr sz="1800"/>
            </a:lvl5pPr>
            <a:lvl6pPr marL="2572207" indent="0" algn="ctr">
              <a:buNone/>
              <a:defRPr sz="1800"/>
            </a:lvl6pPr>
            <a:lvl7pPr marL="3086649" indent="0" algn="ctr">
              <a:buNone/>
              <a:defRPr sz="1800"/>
            </a:lvl7pPr>
            <a:lvl8pPr marL="3601090" indent="0" algn="ctr">
              <a:buNone/>
              <a:defRPr sz="1800"/>
            </a:lvl8pPr>
            <a:lvl9pPr marL="4115532" indent="0" algn="ctr">
              <a:buNone/>
              <a:defRPr sz="18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26939472-D52B-48DE-A533-8BD581369922}" type="datetimeFigureOut">
              <a:rPr lang="pt-BR" smtClean="0"/>
              <a:t>30/04/2025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FA63192-D378-42D5-AFF5-662DBFDA5347}" type="slidenum">
              <a:rPr lang="pt-BR" smtClean="0"/>
              <a:t>‹nº›</a:t>
            </a:fld>
            <a:endParaRPr lang="pt-BR"/>
          </a:p>
        </p:txBody>
      </p:sp>
    </p:spTree>
    <p:extLst>
      <p:ext uri="{BB962C8B-B14F-4D97-AF65-F5344CB8AC3E}">
        <p14:creationId xmlns:p14="http://schemas.microsoft.com/office/powerpoint/2010/main" val="3530894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26939472-D52B-48DE-A533-8BD581369922}" type="datetimeFigureOut">
              <a:rPr lang="pt-BR" smtClean="0"/>
              <a:t>30/04/2025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FA63192-D378-42D5-AFF5-662DBFDA5347}" type="slidenum">
              <a:rPr lang="pt-BR" smtClean="0"/>
              <a:t>‹nº›</a:t>
            </a:fld>
            <a:endParaRPr lang="pt-BR"/>
          </a:p>
        </p:txBody>
      </p:sp>
    </p:spTree>
    <p:extLst>
      <p:ext uri="{BB962C8B-B14F-4D97-AF65-F5344CB8AC3E}">
        <p14:creationId xmlns:p14="http://schemas.microsoft.com/office/powerpoint/2010/main" val="2438856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2771" y="973667"/>
            <a:ext cx="2218477" cy="15498235"/>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707341" y="973667"/>
            <a:ext cx="6526823" cy="15498235"/>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26939472-D52B-48DE-A533-8BD581369922}" type="datetimeFigureOut">
              <a:rPr lang="pt-BR" smtClean="0"/>
              <a:t>30/04/2025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FA63192-D378-42D5-AFF5-662DBFDA5347}" type="slidenum">
              <a:rPr lang="pt-BR" smtClean="0"/>
              <a:t>‹nº›</a:t>
            </a:fld>
            <a:endParaRPr lang="pt-BR"/>
          </a:p>
        </p:txBody>
      </p:sp>
    </p:spTree>
    <p:extLst>
      <p:ext uri="{BB962C8B-B14F-4D97-AF65-F5344CB8AC3E}">
        <p14:creationId xmlns:p14="http://schemas.microsoft.com/office/powerpoint/2010/main" val="2801488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26939472-D52B-48DE-A533-8BD581369922}" type="datetimeFigureOut">
              <a:rPr lang="pt-BR" smtClean="0"/>
              <a:t>30/04/2025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FA63192-D378-42D5-AFF5-662DBFDA5347}" type="slidenum">
              <a:rPr lang="pt-BR" smtClean="0"/>
              <a:t>‹nº›</a:t>
            </a:fld>
            <a:endParaRPr lang="pt-BR"/>
          </a:p>
        </p:txBody>
      </p:sp>
    </p:spTree>
    <p:extLst>
      <p:ext uri="{BB962C8B-B14F-4D97-AF65-F5344CB8AC3E}">
        <p14:creationId xmlns:p14="http://schemas.microsoft.com/office/powerpoint/2010/main" val="2049016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701982" y="4559305"/>
            <a:ext cx="8873907" cy="7607299"/>
          </a:xfrm>
        </p:spPr>
        <p:txBody>
          <a:bodyPr anchor="b"/>
          <a:lstStyle>
            <a:lvl1pPr>
              <a:defRPr sz="6751"/>
            </a:lvl1pPr>
          </a:lstStyle>
          <a:p>
            <a:r>
              <a:rPr lang="pt-BR"/>
              <a:t>Clique para editar o título Mestre</a:t>
            </a:r>
            <a:endParaRPr lang="en-US" dirty="0"/>
          </a:p>
        </p:txBody>
      </p:sp>
      <p:sp>
        <p:nvSpPr>
          <p:cNvPr id="3" name="Text Placeholder 2"/>
          <p:cNvSpPr>
            <a:spLocks noGrp="1"/>
          </p:cNvSpPr>
          <p:nvPr>
            <p:ph type="body" idx="1"/>
          </p:nvPr>
        </p:nvSpPr>
        <p:spPr>
          <a:xfrm>
            <a:off x="701982" y="12238572"/>
            <a:ext cx="8873907" cy="4000499"/>
          </a:xfrm>
        </p:spPr>
        <p:txBody>
          <a:bodyPr/>
          <a:lstStyle>
            <a:lvl1pPr marL="0" indent="0">
              <a:buNone/>
              <a:defRPr sz="2700">
                <a:solidFill>
                  <a:schemeClr val="tx1">
                    <a:tint val="82000"/>
                  </a:schemeClr>
                </a:solidFill>
              </a:defRPr>
            </a:lvl1pPr>
            <a:lvl2pPr marL="514441" indent="0">
              <a:buNone/>
              <a:defRPr sz="2250">
                <a:solidFill>
                  <a:schemeClr val="tx1">
                    <a:tint val="82000"/>
                  </a:schemeClr>
                </a:solidFill>
              </a:defRPr>
            </a:lvl2pPr>
            <a:lvl3pPr marL="1028883" indent="0">
              <a:buNone/>
              <a:defRPr sz="2025">
                <a:solidFill>
                  <a:schemeClr val="tx1">
                    <a:tint val="82000"/>
                  </a:schemeClr>
                </a:solidFill>
              </a:defRPr>
            </a:lvl3pPr>
            <a:lvl4pPr marL="1543324" indent="0">
              <a:buNone/>
              <a:defRPr sz="1800">
                <a:solidFill>
                  <a:schemeClr val="tx1">
                    <a:tint val="82000"/>
                  </a:schemeClr>
                </a:solidFill>
              </a:defRPr>
            </a:lvl4pPr>
            <a:lvl5pPr marL="2057766" indent="0">
              <a:buNone/>
              <a:defRPr sz="1800">
                <a:solidFill>
                  <a:schemeClr val="tx1">
                    <a:tint val="82000"/>
                  </a:schemeClr>
                </a:solidFill>
              </a:defRPr>
            </a:lvl5pPr>
            <a:lvl6pPr marL="2572207" indent="0">
              <a:buNone/>
              <a:defRPr sz="1800">
                <a:solidFill>
                  <a:schemeClr val="tx1">
                    <a:tint val="82000"/>
                  </a:schemeClr>
                </a:solidFill>
              </a:defRPr>
            </a:lvl6pPr>
            <a:lvl7pPr marL="3086649" indent="0">
              <a:buNone/>
              <a:defRPr sz="1800">
                <a:solidFill>
                  <a:schemeClr val="tx1">
                    <a:tint val="82000"/>
                  </a:schemeClr>
                </a:solidFill>
              </a:defRPr>
            </a:lvl7pPr>
            <a:lvl8pPr marL="3601090" indent="0">
              <a:buNone/>
              <a:defRPr sz="1800">
                <a:solidFill>
                  <a:schemeClr val="tx1">
                    <a:tint val="82000"/>
                  </a:schemeClr>
                </a:solidFill>
              </a:defRPr>
            </a:lvl8pPr>
            <a:lvl9pPr marL="4115532" indent="0">
              <a:buNone/>
              <a:defRPr sz="1800">
                <a:solidFill>
                  <a:schemeClr val="tx1">
                    <a:tint val="82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26939472-D52B-48DE-A533-8BD581369922}" type="datetimeFigureOut">
              <a:rPr lang="pt-BR" smtClean="0"/>
              <a:t>30/04/2025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FA63192-D378-42D5-AFF5-662DBFDA5347}" type="slidenum">
              <a:rPr lang="pt-BR" smtClean="0"/>
              <a:t>‹nº›</a:t>
            </a:fld>
            <a:endParaRPr lang="pt-BR"/>
          </a:p>
        </p:txBody>
      </p:sp>
    </p:spTree>
    <p:extLst>
      <p:ext uri="{BB962C8B-B14F-4D97-AF65-F5344CB8AC3E}">
        <p14:creationId xmlns:p14="http://schemas.microsoft.com/office/powerpoint/2010/main" val="3930942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707340" y="4868333"/>
            <a:ext cx="4372650" cy="1160356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5208598" y="4868333"/>
            <a:ext cx="4372650" cy="1160356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26939472-D52B-48DE-A533-8BD581369922}" type="datetimeFigureOut">
              <a:rPr lang="pt-BR" smtClean="0"/>
              <a:t>30/04/2025</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FFA63192-D378-42D5-AFF5-662DBFDA5347}" type="slidenum">
              <a:rPr lang="pt-BR" smtClean="0"/>
              <a:t>‹nº›</a:t>
            </a:fld>
            <a:endParaRPr lang="pt-BR"/>
          </a:p>
        </p:txBody>
      </p:sp>
    </p:spTree>
    <p:extLst>
      <p:ext uri="{BB962C8B-B14F-4D97-AF65-F5344CB8AC3E}">
        <p14:creationId xmlns:p14="http://schemas.microsoft.com/office/powerpoint/2010/main" val="1737949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708681" y="973671"/>
            <a:ext cx="8873907" cy="3534835"/>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708682" y="4483101"/>
            <a:ext cx="4352554" cy="2197099"/>
          </a:xfrm>
        </p:spPr>
        <p:txBody>
          <a:bodyPr anchor="b"/>
          <a:lstStyle>
            <a:lvl1pPr marL="0" indent="0">
              <a:buNone/>
              <a:defRPr sz="2700" b="1"/>
            </a:lvl1pPr>
            <a:lvl2pPr marL="514441" indent="0">
              <a:buNone/>
              <a:defRPr sz="2250" b="1"/>
            </a:lvl2pPr>
            <a:lvl3pPr marL="1028883" indent="0">
              <a:buNone/>
              <a:defRPr sz="2025" b="1"/>
            </a:lvl3pPr>
            <a:lvl4pPr marL="1543324" indent="0">
              <a:buNone/>
              <a:defRPr sz="1800" b="1"/>
            </a:lvl4pPr>
            <a:lvl5pPr marL="2057766" indent="0">
              <a:buNone/>
              <a:defRPr sz="1800" b="1"/>
            </a:lvl5pPr>
            <a:lvl6pPr marL="2572207" indent="0">
              <a:buNone/>
              <a:defRPr sz="1800" b="1"/>
            </a:lvl6pPr>
            <a:lvl7pPr marL="3086649" indent="0">
              <a:buNone/>
              <a:defRPr sz="1800" b="1"/>
            </a:lvl7pPr>
            <a:lvl8pPr marL="3601090" indent="0">
              <a:buNone/>
              <a:defRPr sz="1800" b="1"/>
            </a:lvl8pPr>
            <a:lvl9pPr marL="4115532" indent="0">
              <a:buNone/>
              <a:defRPr sz="1800" b="1"/>
            </a:lvl9pPr>
          </a:lstStyle>
          <a:p>
            <a:pPr lvl="0"/>
            <a:r>
              <a:rPr lang="pt-BR"/>
              <a:t>Clique para editar os estilos de texto Mestres</a:t>
            </a:r>
          </a:p>
        </p:txBody>
      </p:sp>
      <p:sp>
        <p:nvSpPr>
          <p:cNvPr id="4" name="Content Placeholder 3"/>
          <p:cNvSpPr>
            <a:spLocks noGrp="1"/>
          </p:cNvSpPr>
          <p:nvPr>
            <p:ph sz="half" idx="2"/>
          </p:nvPr>
        </p:nvSpPr>
        <p:spPr>
          <a:xfrm>
            <a:off x="708682" y="6680200"/>
            <a:ext cx="4352554" cy="982556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5208598" y="4483101"/>
            <a:ext cx="4373990" cy="2197099"/>
          </a:xfrm>
        </p:spPr>
        <p:txBody>
          <a:bodyPr anchor="b"/>
          <a:lstStyle>
            <a:lvl1pPr marL="0" indent="0">
              <a:buNone/>
              <a:defRPr sz="2700" b="1"/>
            </a:lvl1pPr>
            <a:lvl2pPr marL="514441" indent="0">
              <a:buNone/>
              <a:defRPr sz="2250" b="1"/>
            </a:lvl2pPr>
            <a:lvl3pPr marL="1028883" indent="0">
              <a:buNone/>
              <a:defRPr sz="2025" b="1"/>
            </a:lvl3pPr>
            <a:lvl4pPr marL="1543324" indent="0">
              <a:buNone/>
              <a:defRPr sz="1800" b="1"/>
            </a:lvl4pPr>
            <a:lvl5pPr marL="2057766" indent="0">
              <a:buNone/>
              <a:defRPr sz="1800" b="1"/>
            </a:lvl5pPr>
            <a:lvl6pPr marL="2572207" indent="0">
              <a:buNone/>
              <a:defRPr sz="1800" b="1"/>
            </a:lvl6pPr>
            <a:lvl7pPr marL="3086649" indent="0">
              <a:buNone/>
              <a:defRPr sz="1800" b="1"/>
            </a:lvl7pPr>
            <a:lvl8pPr marL="3601090" indent="0">
              <a:buNone/>
              <a:defRPr sz="1800" b="1"/>
            </a:lvl8pPr>
            <a:lvl9pPr marL="4115532" indent="0">
              <a:buNone/>
              <a:defRPr sz="1800" b="1"/>
            </a:lvl9pPr>
          </a:lstStyle>
          <a:p>
            <a:pPr lvl="0"/>
            <a:r>
              <a:rPr lang="pt-BR"/>
              <a:t>Clique para editar os estilos de texto Mestres</a:t>
            </a:r>
          </a:p>
        </p:txBody>
      </p:sp>
      <p:sp>
        <p:nvSpPr>
          <p:cNvPr id="6" name="Content Placeholder 5"/>
          <p:cNvSpPr>
            <a:spLocks noGrp="1"/>
          </p:cNvSpPr>
          <p:nvPr>
            <p:ph sz="quarter" idx="4"/>
          </p:nvPr>
        </p:nvSpPr>
        <p:spPr>
          <a:xfrm>
            <a:off x="5208598" y="6680200"/>
            <a:ext cx="4373990" cy="982556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26939472-D52B-48DE-A533-8BD581369922}" type="datetimeFigureOut">
              <a:rPr lang="pt-BR" smtClean="0"/>
              <a:t>30/04/2025</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FFA63192-D378-42D5-AFF5-662DBFDA5347}" type="slidenum">
              <a:rPr lang="pt-BR" smtClean="0"/>
              <a:t>‹nº›</a:t>
            </a:fld>
            <a:endParaRPr lang="pt-BR"/>
          </a:p>
        </p:txBody>
      </p:sp>
    </p:spTree>
    <p:extLst>
      <p:ext uri="{BB962C8B-B14F-4D97-AF65-F5344CB8AC3E}">
        <p14:creationId xmlns:p14="http://schemas.microsoft.com/office/powerpoint/2010/main" val="1758051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26939472-D52B-48DE-A533-8BD581369922}" type="datetimeFigureOut">
              <a:rPr lang="pt-BR" smtClean="0"/>
              <a:t>30/04/2025</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FFA63192-D378-42D5-AFF5-662DBFDA5347}" type="slidenum">
              <a:rPr lang="pt-BR" smtClean="0"/>
              <a:t>‹nº›</a:t>
            </a:fld>
            <a:endParaRPr lang="pt-BR"/>
          </a:p>
        </p:txBody>
      </p:sp>
    </p:spTree>
    <p:extLst>
      <p:ext uri="{BB962C8B-B14F-4D97-AF65-F5344CB8AC3E}">
        <p14:creationId xmlns:p14="http://schemas.microsoft.com/office/powerpoint/2010/main" val="3367903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939472-D52B-48DE-A533-8BD581369922}" type="datetimeFigureOut">
              <a:rPr lang="pt-BR" smtClean="0"/>
              <a:t>30/04/2025</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FFA63192-D378-42D5-AFF5-662DBFDA5347}" type="slidenum">
              <a:rPr lang="pt-BR" smtClean="0"/>
              <a:t>‹nº›</a:t>
            </a:fld>
            <a:endParaRPr lang="pt-BR"/>
          </a:p>
        </p:txBody>
      </p:sp>
    </p:spTree>
    <p:extLst>
      <p:ext uri="{BB962C8B-B14F-4D97-AF65-F5344CB8AC3E}">
        <p14:creationId xmlns:p14="http://schemas.microsoft.com/office/powerpoint/2010/main" val="2376886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708681" y="1219200"/>
            <a:ext cx="3318337" cy="4267200"/>
          </a:xfrm>
        </p:spPr>
        <p:txBody>
          <a:bodyPr anchor="b"/>
          <a:lstStyle>
            <a:lvl1pPr>
              <a:defRPr sz="3601"/>
            </a:lvl1pPr>
          </a:lstStyle>
          <a:p>
            <a:r>
              <a:rPr lang="pt-BR"/>
              <a:t>Clique para editar o título Mestre</a:t>
            </a:r>
            <a:endParaRPr lang="en-US" dirty="0"/>
          </a:p>
        </p:txBody>
      </p:sp>
      <p:sp>
        <p:nvSpPr>
          <p:cNvPr id="3" name="Content Placeholder 2"/>
          <p:cNvSpPr>
            <a:spLocks noGrp="1"/>
          </p:cNvSpPr>
          <p:nvPr>
            <p:ph idx="1"/>
          </p:nvPr>
        </p:nvSpPr>
        <p:spPr>
          <a:xfrm>
            <a:off x="4373990" y="2633138"/>
            <a:ext cx="5208598" cy="12996333"/>
          </a:xfrm>
        </p:spPr>
        <p:txBody>
          <a:bodyPr/>
          <a:lstStyle>
            <a:lvl1pPr>
              <a:defRPr sz="3601"/>
            </a:lvl1pPr>
            <a:lvl2pPr>
              <a:defRPr sz="3151"/>
            </a:lvl2pPr>
            <a:lvl3pPr>
              <a:defRPr sz="2700"/>
            </a:lvl3pPr>
            <a:lvl4pPr>
              <a:defRPr sz="2250"/>
            </a:lvl4pPr>
            <a:lvl5pPr>
              <a:defRPr sz="2250"/>
            </a:lvl5pPr>
            <a:lvl6pPr>
              <a:defRPr sz="2250"/>
            </a:lvl6pPr>
            <a:lvl7pPr>
              <a:defRPr sz="2250"/>
            </a:lvl7pPr>
            <a:lvl8pPr>
              <a:defRPr sz="2250"/>
            </a:lvl8pPr>
            <a:lvl9pPr>
              <a:defRPr sz="225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708681" y="5486400"/>
            <a:ext cx="3318337" cy="10164235"/>
          </a:xfrm>
        </p:spPr>
        <p:txBody>
          <a:bodyPr/>
          <a:lstStyle>
            <a:lvl1pPr marL="0" indent="0">
              <a:buNone/>
              <a:defRPr sz="1800"/>
            </a:lvl1pPr>
            <a:lvl2pPr marL="514441" indent="0">
              <a:buNone/>
              <a:defRPr sz="1575"/>
            </a:lvl2pPr>
            <a:lvl3pPr marL="1028883" indent="0">
              <a:buNone/>
              <a:defRPr sz="1350"/>
            </a:lvl3pPr>
            <a:lvl4pPr marL="1543324" indent="0">
              <a:buNone/>
              <a:defRPr sz="1125"/>
            </a:lvl4pPr>
            <a:lvl5pPr marL="2057766" indent="0">
              <a:buNone/>
              <a:defRPr sz="1125"/>
            </a:lvl5pPr>
            <a:lvl6pPr marL="2572207" indent="0">
              <a:buNone/>
              <a:defRPr sz="1125"/>
            </a:lvl6pPr>
            <a:lvl7pPr marL="3086649" indent="0">
              <a:buNone/>
              <a:defRPr sz="1125"/>
            </a:lvl7pPr>
            <a:lvl8pPr marL="3601090" indent="0">
              <a:buNone/>
              <a:defRPr sz="1125"/>
            </a:lvl8pPr>
            <a:lvl9pPr marL="4115532" indent="0">
              <a:buNone/>
              <a:defRPr sz="1125"/>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26939472-D52B-48DE-A533-8BD581369922}" type="datetimeFigureOut">
              <a:rPr lang="pt-BR" smtClean="0"/>
              <a:t>30/04/2025</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FFA63192-D378-42D5-AFF5-662DBFDA5347}" type="slidenum">
              <a:rPr lang="pt-BR" smtClean="0"/>
              <a:t>‹nº›</a:t>
            </a:fld>
            <a:endParaRPr lang="pt-BR"/>
          </a:p>
        </p:txBody>
      </p:sp>
    </p:spTree>
    <p:extLst>
      <p:ext uri="{BB962C8B-B14F-4D97-AF65-F5344CB8AC3E}">
        <p14:creationId xmlns:p14="http://schemas.microsoft.com/office/powerpoint/2010/main" val="335866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708681" y="1219200"/>
            <a:ext cx="3318337" cy="4267200"/>
          </a:xfrm>
        </p:spPr>
        <p:txBody>
          <a:bodyPr anchor="b"/>
          <a:lstStyle>
            <a:lvl1pPr>
              <a:defRPr sz="3601"/>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4373990" y="2633138"/>
            <a:ext cx="5208598" cy="12996333"/>
          </a:xfrm>
        </p:spPr>
        <p:txBody>
          <a:bodyPr anchor="t"/>
          <a:lstStyle>
            <a:lvl1pPr marL="0" indent="0">
              <a:buNone/>
              <a:defRPr sz="3601"/>
            </a:lvl1pPr>
            <a:lvl2pPr marL="514441" indent="0">
              <a:buNone/>
              <a:defRPr sz="3151"/>
            </a:lvl2pPr>
            <a:lvl3pPr marL="1028883" indent="0">
              <a:buNone/>
              <a:defRPr sz="2700"/>
            </a:lvl3pPr>
            <a:lvl4pPr marL="1543324" indent="0">
              <a:buNone/>
              <a:defRPr sz="2250"/>
            </a:lvl4pPr>
            <a:lvl5pPr marL="2057766" indent="0">
              <a:buNone/>
              <a:defRPr sz="2250"/>
            </a:lvl5pPr>
            <a:lvl6pPr marL="2572207" indent="0">
              <a:buNone/>
              <a:defRPr sz="2250"/>
            </a:lvl6pPr>
            <a:lvl7pPr marL="3086649" indent="0">
              <a:buNone/>
              <a:defRPr sz="2250"/>
            </a:lvl7pPr>
            <a:lvl8pPr marL="3601090" indent="0">
              <a:buNone/>
              <a:defRPr sz="2250"/>
            </a:lvl8pPr>
            <a:lvl9pPr marL="4115532" indent="0">
              <a:buNone/>
              <a:defRPr sz="2250"/>
            </a:lvl9pPr>
          </a:lstStyle>
          <a:p>
            <a:r>
              <a:rPr lang="pt-BR"/>
              <a:t>Clique no ícone para adicionar uma imagem</a:t>
            </a:r>
            <a:endParaRPr lang="en-US" dirty="0"/>
          </a:p>
        </p:txBody>
      </p:sp>
      <p:sp>
        <p:nvSpPr>
          <p:cNvPr id="4" name="Text Placeholder 3"/>
          <p:cNvSpPr>
            <a:spLocks noGrp="1"/>
          </p:cNvSpPr>
          <p:nvPr>
            <p:ph type="body" sz="half" idx="2"/>
          </p:nvPr>
        </p:nvSpPr>
        <p:spPr>
          <a:xfrm>
            <a:off x="708681" y="5486400"/>
            <a:ext cx="3318337" cy="10164235"/>
          </a:xfrm>
        </p:spPr>
        <p:txBody>
          <a:bodyPr/>
          <a:lstStyle>
            <a:lvl1pPr marL="0" indent="0">
              <a:buNone/>
              <a:defRPr sz="1800"/>
            </a:lvl1pPr>
            <a:lvl2pPr marL="514441" indent="0">
              <a:buNone/>
              <a:defRPr sz="1575"/>
            </a:lvl2pPr>
            <a:lvl3pPr marL="1028883" indent="0">
              <a:buNone/>
              <a:defRPr sz="1350"/>
            </a:lvl3pPr>
            <a:lvl4pPr marL="1543324" indent="0">
              <a:buNone/>
              <a:defRPr sz="1125"/>
            </a:lvl4pPr>
            <a:lvl5pPr marL="2057766" indent="0">
              <a:buNone/>
              <a:defRPr sz="1125"/>
            </a:lvl5pPr>
            <a:lvl6pPr marL="2572207" indent="0">
              <a:buNone/>
              <a:defRPr sz="1125"/>
            </a:lvl6pPr>
            <a:lvl7pPr marL="3086649" indent="0">
              <a:buNone/>
              <a:defRPr sz="1125"/>
            </a:lvl7pPr>
            <a:lvl8pPr marL="3601090" indent="0">
              <a:buNone/>
              <a:defRPr sz="1125"/>
            </a:lvl8pPr>
            <a:lvl9pPr marL="4115532" indent="0">
              <a:buNone/>
              <a:defRPr sz="1125"/>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26939472-D52B-48DE-A533-8BD581369922}" type="datetimeFigureOut">
              <a:rPr lang="pt-BR" smtClean="0"/>
              <a:t>30/04/2025</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FFA63192-D378-42D5-AFF5-662DBFDA5347}" type="slidenum">
              <a:rPr lang="pt-BR" smtClean="0"/>
              <a:t>‹nº›</a:t>
            </a:fld>
            <a:endParaRPr lang="pt-BR"/>
          </a:p>
        </p:txBody>
      </p:sp>
    </p:spTree>
    <p:extLst>
      <p:ext uri="{BB962C8B-B14F-4D97-AF65-F5344CB8AC3E}">
        <p14:creationId xmlns:p14="http://schemas.microsoft.com/office/powerpoint/2010/main" val="997555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07341" y="973671"/>
            <a:ext cx="8873907" cy="3534835"/>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707341" y="4868333"/>
            <a:ext cx="8873907" cy="1160356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707341" y="16950271"/>
            <a:ext cx="2314932" cy="973667"/>
          </a:xfrm>
          <a:prstGeom prst="rect">
            <a:avLst/>
          </a:prstGeom>
        </p:spPr>
        <p:txBody>
          <a:bodyPr vert="horz" lIns="91440" tIns="45720" rIns="91440" bIns="45720" rtlCol="0" anchor="ctr"/>
          <a:lstStyle>
            <a:lvl1pPr algn="l">
              <a:defRPr sz="1350">
                <a:solidFill>
                  <a:schemeClr val="tx1">
                    <a:tint val="82000"/>
                  </a:schemeClr>
                </a:solidFill>
              </a:defRPr>
            </a:lvl1pPr>
          </a:lstStyle>
          <a:p>
            <a:fld id="{26939472-D52B-48DE-A533-8BD581369922}" type="datetimeFigureOut">
              <a:rPr lang="pt-BR" smtClean="0"/>
              <a:t>30/04/2025</a:t>
            </a:fld>
            <a:endParaRPr lang="pt-BR"/>
          </a:p>
        </p:txBody>
      </p:sp>
      <p:sp>
        <p:nvSpPr>
          <p:cNvPr id="5" name="Footer Placeholder 4"/>
          <p:cNvSpPr>
            <a:spLocks noGrp="1"/>
          </p:cNvSpPr>
          <p:nvPr>
            <p:ph type="ftr" sz="quarter" idx="3"/>
          </p:nvPr>
        </p:nvSpPr>
        <p:spPr>
          <a:xfrm>
            <a:off x="3408095" y="16950271"/>
            <a:ext cx="3472398" cy="973667"/>
          </a:xfrm>
          <a:prstGeom prst="rect">
            <a:avLst/>
          </a:prstGeom>
        </p:spPr>
        <p:txBody>
          <a:bodyPr vert="horz" lIns="91440" tIns="45720" rIns="91440" bIns="45720" rtlCol="0" anchor="ctr"/>
          <a:lstStyle>
            <a:lvl1pPr algn="ctr">
              <a:defRPr sz="1350">
                <a:solidFill>
                  <a:schemeClr val="tx1">
                    <a:tint val="82000"/>
                  </a:schemeClr>
                </a:solidFill>
              </a:defRPr>
            </a:lvl1pPr>
          </a:lstStyle>
          <a:p>
            <a:endParaRPr lang="pt-BR"/>
          </a:p>
        </p:txBody>
      </p:sp>
      <p:sp>
        <p:nvSpPr>
          <p:cNvPr id="6" name="Slide Number Placeholder 5"/>
          <p:cNvSpPr>
            <a:spLocks noGrp="1"/>
          </p:cNvSpPr>
          <p:nvPr>
            <p:ph type="sldNum" sz="quarter" idx="4"/>
          </p:nvPr>
        </p:nvSpPr>
        <p:spPr>
          <a:xfrm>
            <a:off x="7266315" y="16950271"/>
            <a:ext cx="2314932" cy="973667"/>
          </a:xfrm>
          <a:prstGeom prst="rect">
            <a:avLst/>
          </a:prstGeom>
        </p:spPr>
        <p:txBody>
          <a:bodyPr vert="horz" lIns="91440" tIns="45720" rIns="91440" bIns="45720" rtlCol="0" anchor="ctr"/>
          <a:lstStyle>
            <a:lvl1pPr algn="r">
              <a:defRPr sz="1350">
                <a:solidFill>
                  <a:schemeClr val="tx1">
                    <a:tint val="82000"/>
                  </a:schemeClr>
                </a:solidFill>
              </a:defRPr>
            </a:lvl1pPr>
          </a:lstStyle>
          <a:p>
            <a:fld id="{FFA63192-D378-42D5-AFF5-662DBFDA5347}" type="slidenum">
              <a:rPr lang="pt-BR" smtClean="0"/>
              <a:t>‹nº›</a:t>
            </a:fld>
            <a:endParaRPr lang="pt-BR"/>
          </a:p>
        </p:txBody>
      </p:sp>
    </p:spTree>
    <p:extLst>
      <p:ext uri="{BB962C8B-B14F-4D97-AF65-F5344CB8AC3E}">
        <p14:creationId xmlns:p14="http://schemas.microsoft.com/office/powerpoint/2010/main" val="171394234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028883" rtl="0" eaLnBrk="1" latinLnBrk="0" hangingPunct="1">
        <a:lnSpc>
          <a:spcPct val="90000"/>
        </a:lnSpc>
        <a:spcBef>
          <a:spcPct val="0"/>
        </a:spcBef>
        <a:buNone/>
        <a:defRPr sz="4951" kern="1200">
          <a:solidFill>
            <a:schemeClr val="tx1"/>
          </a:solidFill>
          <a:latin typeface="+mj-lt"/>
          <a:ea typeface="+mj-ea"/>
          <a:cs typeface="+mj-cs"/>
        </a:defRPr>
      </a:lvl1pPr>
    </p:titleStyle>
    <p:bodyStyle>
      <a:lvl1pPr marL="257221" indent="-257221" algn="l" defTabSz="1028883" rtl="0" eaLnBrk="1" latinLnBrk="0" hangingPunct="1">
        <a:lnSpc>
          <a:spcPct val="90000"/>
        </a:lnSpc>
        <a:spcBef>
          <a:spcPts val="1125"/>
        </a:spcBef>
        <a:buFont typeface="Arial" panose="020B0604020202020204" pitchFamily="34" charset="0"/>
        <a:buChar char="•"/>
        <a:defRPr sz="3151" kern="1200">
          <a:solidFill>
            <a:schemeClr val="tx1"/>
          </a:solidFill>
          <a:latin typeface="+mn-lt"/>
          <a:ea typeface="+mn-ea"/>
          <a:cs typeface="+mn-cs"/>
        </a:defRPr>
      </a:lvl1pPr>
      <a:lvl2pPr marL="771662" indent="-257221" algn="l" defTabSz="1028883" rtl="0" eaLnBrk="1" latinLnBrk="0" hangingPunct="1">
        <a:lnSpc>
          <a:spcPct val="90000"/>
        </a:lnSpc>
        <a:spcBef>
          <a:spcPts val="563"/>
        </a:spcBef>
        <a:buFont typeface="Arial" panose="020B0604020202020204" pitchFamily="34" charset="0"/>
        <a:buChar char="•"/>
        <a:defRPr sz="2700" kern="1200">
          <a:solidFill>
            <a:schemeClr val="tx1"/>
          </a:solidFill>
          <a:latin typeface="+mn-lt"/>
          <a:ea typeface="+mn-ea"/>
          <a:cs typeface="+mn-cs"/>
        </a:defRPr>
      </a:lvl2pPr>
      <a:lvl3pPr marL="1286104" indent="-257221" algn="l" defTabSz="1028883" rtl="0" eaLnBrk="1" latinLnBrk="0" hangingPunct="1">
        <a:lnSpc>
          <a:spcPct val="90000"/>
        </a:lnSpc>
        <a:spcBef>
          <a:spcPts val="563"/>
        </a:spcBef>
        <a:buFont typeface="Arial" panose="020B0604020202020204" pitchFamily="34" charset="0"/>
        <a:buChar char="•"/>
        <a:defRPr sz="2250" kern="1200">
          <a:solidFill>
            <a:schemeClr val="tx1"/>
          </a:solidFill>
          <a:latin typeface="+mn-lt"/>
          <a:ea typeface="+mn-ea"/>
          <a:cs typeface="+mn-cs"/>
        </a:defRPr>
      </a:lvl3pPr>
      <a:lvl4pPr marL="1800545" indent="-257221" algn="l" defTabSz="1028883" rtl="0" eaLnBrk="1" latinLnBrk="0" hangingPunct="1">
        <a:lnSpc>
          <a:spcPct val="90000"/>
        </a:lnSpc>
        <a:spcBef>
          <a:spcPts val="563"/>
        </a:spcBef>
        <a:buFont typeface="Arial" panose="020B0604020202020204" pitchFamily="34" charset="0"/>
        <a:buChar char="•"/>
        <a:defRPr sz="2025" kern="1200">
          <a:solidFill>
            <a:schemeClr val="tx1"/>
          </a:solidFill>
          <a:latin typeface="+mn-lt"/>
          <a:ea typeface="+mn-ea"/>
          <a:cs typeface="+mn-cs"/>
        </a:defRPr>
      </a:lvl4pPr>
      <a:lvl5pPr marL="2314986" indent="-257221" algn="l" defTabSz="1028883" rtl="0" eaLnBrk="1" latinLnBrk="0" hangingPunct="1">
        <a:lnSpc>
          <a:spcPct val="90000"/>
        </a:lnSpc>
        <a:spcBef>
          <a:spcPts val="563"/>
        </a:spcBef>
        <a:buFont typeface="Arial" panose="020B0604020202020204" pitchFamily="34" charset="0"/>
        <a:buChar char="•"/>
        <a:defRPr sz="2025" kern="1200">
          <a:solidFill>
            <a:schemeClr val="tx1"/>
          </a:solidFill>
          <a:latin typeface="+mn-lt"/>
          <a:ea typeface="+mn-ea"/>
          <a:cs typeface="+mn-cs"/>
        </a:defRPr>
      </a:lvl5pPr>
      <a:lvl6pPr marL="2829428" indent="-257221" algn="l" defTabSz="1028883" rtl="0" eaLnBrk="1" latinLnBrk="0" hangingPunct="1">
        <a:lnSpc>
          <a:spcPct val="90000"/>
        </a:lnSpc>
        <a:spcBef>
          <a:spcPts val="563"/>
        </a:spcBef>
        <a:buFont typeface="Arial" panose="020B0604020202020204" pitchFamily="34" charset="0"/>
        <a:buChar char="•"/>
        <a:defRPr sz="2025" kern="1200">
          <a:solidFill>
            <a:schemeClr val="tx1"/>
          </a:solidFill>
          <a:latin typeface="+mn-lt"/>
          <a:ea typeface="+mn-ea"/>
          <a:cs typeface="+mn-cs"/>
        </a:defRPr>
      </a:lvl6pPr>
      <a:lvl7pPr marL="3343869" indent="-257221" algn="l" defTabSz="1028883" rtl="0" eaLnBrk="1" latinLnBrk="0" hangingPunct="1">
        <a:lnSpc>
          <a:spcPct val="90000"/>
        </a:lnSpc>
        <a:spcBef>
          <a:spcPts val="563"/>
        </a:spcBef>
        <a:buFont typeface="Arial" panose="020B0604020202020204" pitchFamily="34" charset="0"/>
        <a:buChar char="•"/>
        <a:defRPr sz="2025" kern="1200">
          <a:solidFill>
            <a:schemeClr val="tx1"/>
          </a:solidFill>
          <a:latin typeface="+mn-lt"/>
          <a:ea typeface="+mn-ea"/>
          <a:cs typeface="+mn-cs"/>
        </a:defRPr>
      </a:lvl7pPr>
      <a:lvl8pPr marL="3858311" indent="-257221" algn="l" defTabSz="1028883" rtl="0" eaLnBrk="1" latinLnBrk="0" hangingPunct="1">
        <a:lnSpc>
          <a:spcPct val="90000"/>
        </a:lnSpc>
        <a:spcBef>
          <a:spcPts val="563"/>
        </a:spcBef>
        <a:buFont typeface="Arial" panose="020B0604020202020204" pitchFamily="34" charset="0"/>
        <a:buChar char="•"/>
        <a:defRPr sz="2025" kern="1200">
          <a:solidFill>
            <a:schemeClr val="tx1"/>
          </a:solidFill>
          <a:latin typeface="+mn-lt"/>
          <a:ea typeface="+mn-ea"/>
          <a:cs typeface="+mn-cs"/>
        </a:defRPr>
      </a:lvl8pPr>
      <a:lvl9pPr marL="4372752" indent="-257221" algn="l" defTabSz="1028883" rtl="0" eaLnBrk="1" latinLnBrk="0" hangingPunct="1">
        <a:lnSpc>
          <a:spcPct val="90000"/>
        </a:lnSpc>
        <a:spcBef>
          <a:spcPts val="563"/>
        </a:spcBef>
        <a:buFont typeface="Arial" panose="020B0604020202020204" pitchFamily="34" charset="0"/>
        <a:buChar char="•"/>
        <a:defRPr sz="2025" kern="1200">
          <a:solidFill>
            <a:schemeClr val="tx1"/>
          </a:solidFill>
          <a:latin typeface="+mn-lt"/>
          <a:ea typeface="+mn-ea"/>
          <a:cs typeface="+mn-cs"/>
        </a:defRPr>
      </a:lvl9pPr>
    </p:bodyStyle>
    <p:otherStyle>
      <a:defPPr>
        <a:defRPr lang="en-US"/>
      </a:defPPr>
      <a:lvl1pPr marL="0" algn="l" defTabSz="1028883" rtl="0" eaLnBrk="1" latinLnBrk="0" hangingPunct="1">
        <a:defRPr sz="2025" kern="1200">
          <a:solidFill>
            <a:schemeClr val="tx1"/>
          </a:solidFill>
          <a:latin typeface="+mn-lt"/>
          <a:ea typeface="+mn-ea"/>
          <a:cs typeface="+mn-cs"/>
        </a:defRPr>
      </a:lvl1pPr>
      <a:lvl2pPr marL="514441" algn="l" defTabSz="1028883" rtl="0" eaLnBrk="1" latinLnBrk="0" hangingPunct="1">
        <a:defRPr sz="2025" kern="1200">
          <a:solidFill>
            <a:schemeClr val="tx1"/>
          </a:solidFill>
          <a:latin typeface="+mn-lt"/>
          <a:ea typeface="+mn-ea"/>
          <a:cs typeface="+mn-cs"/>
        </a:defRPr>
      </a:lvl2pPr>
      <a:lvl3pPr marL="1028883" algn="l" defTabSz="1028883" rtl="0" eaLnBrk="1" latinLnBrk="0" hangingPunct="1">
        <a:defRPr sz="2025" kern="1200">
          <a:solidFill>
            <a:schemeClr val="tx1"/>
          </a:solidFill>
          <a:latin typeface="+mn-lt"/>
          <a:ea typeface="+mn-ea"/>
          <a:cs typeface="+mn-cs"/>
        </a:defRPr>
      </a:lvl3pPr>
      <a:lvl4pPr marL="1543324" algn="l" defTabSz="1028883" rtl="0" eaLnBrk="1" latinLnBrk="0" hangingPunct="1">
        <a:defRPr sz="2025" kern="1200">
          <a:solidFill>
            <a:schemeClr val="tx1"/>
          </a:solidFill>
          <a:latin typeface="+mn-lt"/>
          <a:ea typeface="+mn-ea"/>
          <a:cs typeface="+mn-cs"/>
        </a:defRPr>
      </a:lvl4pPr>
      <a:lvl5pPr marL="2057766" algn="l" defTabSz="1028883" rtl="0" eaLnBrk="1" latinLnBrk="0" hangingPunct="1">
        <a:defRPr sz="2025" kern="1200">
          <a:solidFill>
            <a:schemeClr val="tx1"/>
          </a:solidFill>
          <a:latin typeface="+mn-lt"/>
          <a:ea typeface="+mn-ea"/>
          <a:cs typeface="+mn-cs"/>
        </a:defRPr>
      </a:lvl5pPr>
      <a:lvl6pPr marL="2572207" algn="l" defTabSz="1028883" rtl="0" eaLnBrk="1" latinLnBrk="0" hangingPunct="1">
        <a:defRPr sz="2025" kern="1200">
          <a:solidFill>
            <a:schemeClr val="tx1"/>
          </a:solidFill>
          <a:latin typeface="+mn-lt"/>
          <a:ea typeface="+mn-ea"/>
          <a:cs typeface="+mn-cs"/>
        </a:defRPr>
      </a:lvl6pPr>
      <a:lvl7pPr marL="3086649" algn="l" defTabSz="1028883" rtl="0" eaLnBrk="1" latinLnBrk="0" hangingPunct="1">
        <a:defRPr sz="2025" kern="1200">
          <a:solidFill>
            <a:schemeClr val="tx1"/>
          </a:solidFill>
          <a:latin typeface="+mn-lt"/>
          <a:ea typeface="+mn-ea"/>
          <a:cs typeface="+mn-cs"/>
        </a:defRPr>
      </a:lvl7pPr>
      <a:lvl8pPr marL="3601090" algn="l" defTabSz="1028883" rtl="0" eaLnBrk="1" latinLnBrk="0" hangingPunct="1">
        <a:defRPr sz="2025" kern="1200">
          <a:solidFill>
            <a:schemeClr val="tx1"/>
          </a:solidFill>
          <a:latin typeface="+mn-lt"/>
          <a:ea typeface="+mn-ea"/>
          <a:cs typeface="+mn-cs"/>
        </a:defRPr>
      </a:lvl8pPr>
      <a:lvl9pPr marL="4115532" algn="l" defTabSz="1028883" rtl="0" eaLnBrk="1" latinLnBrk="0" hangingPunct="1">
        <a:defRPr sz="202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2B9F8E3D-0F47-DF65-AB6E-CBF450DC3BFA}"/>
              </a:ext>
            </a:extLst>
          </p:cNvPr>
          <p:cNvSpPr>
            <a:spLocks noGrp="1"/>
          </p:cNvSpPr>
          <p:nvPr>
            <p:ph type="ctrTitle"/>
          </p:nvPr>
        </p:nvSpPr>
        <p:spPr>
          <a:xfrm>
            <a:off x="909166" y="2915323"/>
            <a:ext cx="8470256" cy="919036"/>
          </a:xfrm>
        </p:spPr>
        <p:txBody>
          <a:bodyPr anchor="t">
            <a:normAutofit/>
          </a:bodyPr>
          <a:lstStyle/>
          <a:p>
            <a:pPr algn="l"/>
            <a:r>
              <a:rPr lang="pt-BR" sz="2399" b="1" dirty="0">
                <a:solidFill>
                  <a:srgbClr val="035549"/>
                </a:solidFill>
                <a:latin typeface="Calibri" panose="020F0502020204030204" pitchFamily="34" charset="0"/>
                <a:cs typeface="Calibri" panose="020F0502020204030204" pitchFamily="34" charset="0"/>
              </a:rPr>
              <a:t>Exemplo de Título longo para apresentação padrão do 18º CBMFC</a:t>
            </a:r>
          </a:p>
        </p:txBody>
      </p:sp>
      <p:sp>
        <p:nvSpPr>
          <p:cNvPr id="5" name="Subtítulo 2">
            <a:extLst>
              <a:ext uri="{FF2B5EF4-FFF2-40B4-BE49-F238E27FC236}">
                <a16:creationId xmlns:a16="http://schemas.microsoft.com/office/drawing/2014/main" id="{2F1D662E-30E2-90DC-7B4F-9DD45F481B80}"/>
              </a:ext>
            </a:extLst>
          </p:cNvPr>
          <p:cNvSpPr>
            <a:spLocks noGrp="1"/>
          </p:cNvSpPr>
          <p:nvPr>
            <p:ph type="subTitle" idx="1"/>
          </p:nvPr>
        </p:nvSpPr>
        <p:spPr>
          <a:xfrm>
            <a:off x="909166" y="3523178"/>
            <a:ext cx="6208028" cy="811973"/>
          </a:xfrm>
        </p:spPr>
        <p:txBody>
          <a:bodyPr>
            <a:noAutofit/>
          </a:bodyPr>
          <a:lstStyle/>
          <a:p>
            <a:pPr algn="l">
              <a:lnSpc>
                <a:spcPct val="70000"/>
              </a:lnSpc>
            </a:pPr>
            <a:r>
              <a:rPr lang="pt-BR" sz="1999" dirty="0">
                <a:solidFill>
                  <a:srgbClr val="035549"/>
                </a:solidFill>
                <a:latin typeface="Calibri" panose="020F0502020204030204" pitchFamily="34" charset="0"/>
                <a:cs typeface="Calibri" panose="020F0502020204030204" pitchFamily="34" charset="0"/>
              </a:rPr>
              <a:t>Autoria:</a:t>
            </a:r>
          </a:p>
          <a:p>
            <a:pPr algn="l">
              <a:lnSpc>
                <a:spcPct val="70000"/>
              </a:lnSpc>
            </a:pPr>
            <a:r>
              <a:rPr lang="pt-BR" sz="1999" dirty="0">
                <a:solidFill>
                  <a:srgbClr val="035549"/>
                </a:solidFill>
                <a:latin typeface="Calibri" panose="020F0502020204030204" pitchFamily="34" charset="0"/>
                <a:cs typeface="Calibri" panose="020F0502020204030204" pitchFamily="34" charset="0"/>
              </a:rPr>
              <a:t>Instituição(</a:t>
            </a:r>
            <a:r>
              <a:rPr lang="pt-BR" sz="1999" dirty="0" err="1">
                <a:solidFill>
                  <a:srgbClr val="035549"/>
                </a:solidFill>
                <a:latin typeface="Calibri" panose="020F0502020204030204" pitchFamily="34" charset="0"/>
                <a:cs typeface="Calibri" panose="020F0502020204030204" pitchFamily="34" charset="0"/>
              </a:rPr>
              <a:t>ões</a:t>
            </a:r>
            <a:r>
              <a:rPr lang="pt-BR" sz="1999" dirty="0">
                <a:solidFill>
                  <a:srgbClr val="035549"/>
                </a:solidFill>
                <a:latin typeface="Calibri" panose="020F0502020204030204" pitchFamily="34" charset="0"/>
                <a:cs typeface="Calibri" panose="020F0502020204030204" pitchFamily="34" charset="0"/>
              </a:rPr>
              <a:t>):</a:t>
            </a:r>
          </a:p>
        </p:txBody>
      </p:sp>
      <p:sp>
        <p:nvSpPr>
          <p:cNvPr id="7" name="CaixaDeTexto 6">
            <a:extLst>
              <a:ext uri="{FF2B5EF4-FFF2-40B4-BE49-F238E27FC236}">
                <a16:creationId xmlns:a16="http://schemas.microsoft.com/office/drawing/2014/main" id="{13D33006-9C58-E4B5-6CA2-08DAC051BAE5}"/>
              </a:ext>
            </a:extLst>
          </p:cNvPr>
          <p:cNvSpPr txBox="1"/>
          <p:nvPr/>
        </p:nvSpPr>
        <p:spPr>
          <a:xfrm>
            <a:off x="909166" y="4335151"/>
            <a:ext cx="8470256" cy="11199611"/>
          </a:xfrm>
          <a:prstGeom prst="rect">
            <a:avLst/>
          </a:prstGeom>
          <a:noFill/>
        </p:spPr>
        <p:txBody>
          <a:bodyPr wrap="square" rtlCol="0">
            <a:spAutoFit/>
          </a:bodyPr>
          <a:lstStyle/>
          <a:p>
            <a:pPr algn="just"/>
            <a:r>
              <a:rPr lang="en-US" sz="1899" dirty="0">
                <a:solidFill>
                  <a:srgbClr val="000000"/>
                </a:solidFill>
                <a:latin typeface="Calibri" panose="020F0502020204030204" pitchFamily="34" charset="0"/>
                <a:cs typeface="Calibri" panose="020F0502020204030204" pitchFamily="34" charset="0"/>
              </a:rPr>
              <a:t>Contrary to popular belief, Lorem Ipsum is not simply random text. It has roots in a piece of classical Latin literature from 45 BC, making it over 2000 years old. Richard McClintock, a Latin professor at Hampden-Sydney College in Virginia, looked up one of the more obscure Latin words, </a:t>
            </a:r>
            <a:r>
              <a:rPr lang="en-US" sz="1899" dirty="0" err="1">
                <a:solidFill>
                  <a:srgbClr val="000000"/>
                </a:solidFill>
                <a:latin typeface="Calibri" panose="020F0502020204030204" pitchFamily="34" charset="0"/>
                <a:cs typeface="Calibri" panose="020F0502020204030204" pitchFamily="34" charset="0"/>
              </a:rPr>
              <a:t>consectetur</a:t>
            </a:r>
            <a:r>
              <a:rPr lang="en-US" sz="1899" dirty="0">
                <a:solidFill>
                  <a:srgbClr val="000000"/>
                </a:solidFill>
                <a:latin typeface="Calibri" panose="020F0502020204030204" pitchFamily="34" charset="0"/>
                <a:cs typeface="Calibri" panose="020F0502020204030204" pitchFamily="34" charset="0"/>
              </a:rPr>
              <a:t>, from a Lorem Ipsum passage, and going through the cites of the word in classical literature, discovered the undoubtable source. Lorem Ipsum comes from sections 1.10.32 and 1.10.33 of "de </a:t>
            </a:r>
            <a:r>
              <a:rPr lang="en-US" sz="1899" dirty="0" err="1">
                <a:solidFill>
                  <a:srgbClr val="000000"/>
                </a:solidFill>
                <a:latin typeface="Calibri" panose="020F0502020204030204" pitchFamily="34" charset="0"/>
                <a:cs typeface="Calibri" panose="020F0502020204030204" pitchFamily="34" charset="0"/>
              </a:rPr>
              <a:t>Finibus</a:t>
            </a:r>
            <a:r>
              <a:rPr lang="en-US" sz="1899" dirty="0">
                <a:solidFill>
                  <a:srgbClr val="000000"/>
                </a:solidFill>
                <a:latin typeface="Calibri" panose="020F0502020204030204" pitchFamily="34" charset="0"/>
                <a:cs typeface="Calibri" panose="020F0502020204030204" pitchFamily="34" charset="0"/>
              </a:rPr>
              <a:t> </a:t>
            </a:r>
            <a:r>
              <a:rPr lang="en-US" sz="1899" dirty="0" err="1">
                <a:solidFill>
                  <a:srgbClr val="000000"/>
                </a:solidFill>
                <a:latin typeface="Calibri" panose="020F0502020204030204" pitchFamily="34" charset="0"/>
                <a:cs typeface="Calibri" panose="020F0502020204030204" pitchFamily="34" charset="0"/>
              </a:rPr>
              <a:t>Bonorum</a:t>
            </a:r>
            <a:r>
              <a:rPr lang="en-US" sz="1899" dirty="0">
                <a:solidFill>
                  <a:srgbClr val="000000"/>
                </a:solidFill>
                <a:latin typeface="Calibri" panose="020F0502020204030204" pitchFamily="34" charset="0"/>
                <a:cs typeface="Calibri" panose="020F0502020204030204" pitchFamily="34" charset="0"/>
              </a:rPr>
              <a:t> et </a:t>
            </a:r>
            <a:r>
              <a:rPr lang="en-US" sz="1899" dirty="0" err="1">
                <a:solidFill>
                  <a:srgbClr val="000000"/>
                </a:solidFill>
                <a:latin typeface="Calibri" panose="020F0502020204030204" pitchFamily="34" charset="0"/>
                <a:cs typeface="Calibri" panose="020F0502020204030204" pitchFamily="34" charset="0"/>
              </a:rPr>
              <a:t>Malorum</a:t>
            </a:r>
            <a:r>
              <a:rPr lang="en-US" sz="1899" dirty="0">
                <a:solidFill>
                  <a:srgbClr val="000000"/>
                </a:solidFill>
                <a:latin typeface="Calibri" panose="020F0502020204030204" pitchFamily="34" charset="0"/>
                <a:cs typeface="Calibri" panose="020F0502020204030204" pitchFamily="34" charset="0"/>
              </a:rPr>
              <a:t>" (The Extremes of Good and Evil) by Cicero, written in 45 BC. This book is a treatise on the theory of ethics, very popular during the Renaissance. The first line of Lorem Ipsum, "Lorem ipsum dolor sit </a:t>
            </a:r>
            <a:r>
              <a:rPr lang="en-US" sz="1899" dirty="0" err="1">
                <a:solidFill>
                  <a:srgbClr val="000000"/>
                </a:solidFill>
                <a:latin typeface="Calibri" panose="020F0502020204030204" pitchFamily="34" charset="0"/>
                <a:cs typeface="Calibri" panose="020F0502020204030204" pitchFamily="34" charset="0"/>
              </a:rPr>
              <a:t>amet</a:t>
            </a:r>
            <a:r>
              <a:rPr lang="en-US" sz="1899" dirty="0">
                <a:solidFill>
                  <a:srgbClr val="000000"/>
                </a:solidFill>
                <a:latin typeface="Calibri" panose="020F0502020204030204" pitchFamily="34" charset="0"/>
                <a:cs typeface="Calibri" panose="020F0502020204030204" pitchFamily="34" charset="0"/>
              </a:rPr>
              <a:t>..", comes from a line in section 1.10.32.</a:t>
            </a:r>
          </a:p>
          <a:p>
            <a:pPr algn="just"/>
            <a:r>
              <a:rPr lang="en-US" sz="1899" dirty="0">
                <a:solidFill>
                  <a:srgbClr val="000000"/>
                </a:solidFill>
                <a:latin typeface="Calibri" panose="020F0502020204030204" pitchFamily="34" charset="0"/>
                <a:cs typeface="Calibri" panose="020F0502020204030204" pitchFamily="34" charset="0"/>
              </a:rPr>
              <a:t>The standard chunk of Lorem Ipsum used since the 1500s is reproduced below for those interested. Sections 1.10.32 and 1.10.33 from "de </a:t>
            </a:r>
            <a:r>
              <a:rPr lang="en-US" sz="1899" dirty="0" err="1">
                <a:solidFill>
                  <a:srgbClr val="000000"/>
                </a:solidFill>
                <a:latin typeface="Calibri" panose="020F0502020204030204" pitchFamily="34" charset="0"/>
                <a:cs typeface="Calibri" panose="020F0502020204030204" pitchFamily="34" charset="0"/>
              </a:rPr>
              <a:t>Finibus</a:t>
            </a:r>
            <a:r>
              <a:rPr lang="en-US" sz="1899" dirty="0">
                <a:solidFill>
                  <a:srgbClr val="000000"/>
                </a:solidFill>
                <a:latin typeface="Calibri" panose="020F0502020204030204" pitchFamily="34" charset="0"/>
                <a:cs typeface="Calibri" panose="020F0502020204030204" pitchFamily="34" charset="0"/>
              </a:rPr>
              <a:t> </a:t>
            </a:r>
            <a:r>
              <a:rPr lang="en-US" sz="1899" dirty="0" err="1">
                <a:solidFill>
                  <a:srgbClr val="000000"/>
                </a:solidFill>
                <a:latin typeface="Calibri" panose="020F0502020204030204" pitchFamily="34" charset="0"/>
                <a:cs typeface="Calibri" panose="020F0502020204030204" pitchFamily="34" charset="0"/>
              </a:rPr>
              <a:t>Bonorum</a:t>
            </a:r>
            <a:r>
              <a:rPr lang="en-US" sz="1899" dirty="0">
                <a:solidFill>
                  <a:srgbClr val="000000"/>
                </a:solidFill>
                <a:latin typeface="Calibri" panose="020F0502020204030204" pitchFamily="34" charset="0"/>
                <a:cs typeface="Calibri" panose="020F0502020204030204" pitchFamily="34" charset="0"/>
              </a:rPr>
              <a:t> et </a:t>
            </a:r>
            <a:r>
              <a:rPr lang="en-US" sz="1899" dirty="0" err="1">
                <a:solidFill>
                  <a:srgbClr val="000000"/>
                </a:solidFill>
                <a:latin typeface="Calibri" panose="020F0502020204030204" pitchFamily="34" charset="0"/>
                <a:cs typeface="Calibri" panose="020F0502020204030204" pitchFamily="34" charset="0"/>
              </a:rPr>
              <a:t>Malorum</a:t>
            </a:r>
            <a:r>
              <a:rPr lang="en-US" sz="1899" dirty="0">
                <a:solidFill>
                  <a:srgbClr val="000000"/>
                </a:solidFill>
                <a:latin typeface="Calibri" panose="020F0502020204030204" pitchFamily="34" charset="0"/>
                <a:cs typeface="Calibri" panose="020F0502020204030204" pitchFamily="34" charset="0"/>
              </a:rPr>
              <a:t>" by Cicero are also reproduced in their exact original form, accompanied by English versions from the 1914 translation by H. Rackham. Contrary to popular belief, Lorem Ipsum is not simply random text. It has roots in a piece of classical Latin literature from 45 BC, making it over 2000 years old. Richard McClintock, a Latin professor at Hampden-Sydney College in Virginia, looked up one of the more obscure Latin words, </a:t>
            </a:r>
            <a:r>
              <a:rPr lang="en-US" sz="1899" dirty="0" err="1">
                <a:solidFill>
                  <a:srgbClr val="000000"/>
                </a:solidFill>
                <a:latin typeface="Calibri" panose="020F0502020204030204" pitchFamily="34" charset="0"/>
                <a:cs typeface="Calibri" panose="020F0502020204030204" pitchFamily="34" charset="0"/>
              </a:rPr>
              <a:t>consectetur</a:t>
            </a:r>
            <a:r>
              <a:rPr lang="en-US" sz="1899" dirty="0">
                <a:solidFill>
                  <a:srgbClr val="000000"/>
                </a:solidFill>
                <a:latin typeface="Calibri" panose="020F0502020204030204" pitchFamily="34" charset="0"/>
                <a:cs typeface="Calibri" panose="020F0502020204030204" pitchFamily="34" charset="0"/>
              </a:rPr>
              <a:t>, from a Lorem Ipsum passage, and going through the cites of the word in classical literature, discovered the undoubtable source. Lorem Ipsum comes from sections 1.10.32 and 1.10.33 of "de </a:t>
            </a:r>
            <a:r>
              <a:rPr lang="en-US" sz="1899" dirty="0" err="1">
                <a:solidFill>
                  <a:srgbClr val="000000"/>
                </a:solidFill>
                <a:latin typeface="Calibri" panose="020F0502020204030204" pitchFamily="34" charset="0"/>
                <a:cs typeface="Calibri" panose="020F0502020204030204" pitchFamily="34" charset="0"/>
              </a:rPr>
              <a:t>Finibus</a:t>
            </a:r>
            <a:r>
              <a:rPr lang="en-US" sz="1899" dirty="0">
                <a:solidFill>
                  <a:srgbClr val="000000"/>
                </a:solidFill>
                <a:latin typeface="Calibri" panose="020F0502020204030204" pitchFamily="34" charset="0"/>
                <a:cs typeface="Calibri" panose="020F0502020204030204" pitchFamily="34" charset="0"/>
              </a:rPr>
              <a:t> </a:t>
            </a:r>
            <a:r>
              <a:rPr lang="en-US" sz="1899" dirty="0" err="1">
                <a:solidFill>
                  <a:srgbClr val="000000"/>
                </a:solidFill>
                <a:latin typeface="Calibri" panose="020F0502020204030204" pitchFamily="34" charset="0"/>
                <a:cs typeface="Calibri" panose="020F0502020204030204" pitchFamily="34" charset="0"/>
              </a:rPr>
              <a:t>Bonorum</a:t>
            </a:r>
            <a:r>
              <a:rPr lang="en-US" sz="1899" dirty="0">
                <a:solidFill>
                  <a:srgbClr val="000000"/>
                </a:solidFill>
                <a:latin typeface="Calibri" panose="020F0502020204030204" pitchFamily="34" charset="0"/>
                <a:cs typeface="Calibri" panose="020F0502020204030204" pitchFamily="34" charset="0"/>
              </a:rPr>
              <a:t> et </a:t>
            </a:r>
            <a:r>
              <a:rPr lang="en-US" sz="1899" dirty="0" err="1">
                <a:solidFill>
                  <a:srgbClr val="000000"/>
                </a:solidFill>
                <a:latin typeface="Calibri" panose="020F0502020204030204" pitchFamily="34" charset="0"/>
                <a:cs typeface="Calibri" panose="020F0502020204030204" pitchFamily="34" charset="0"/>
              </a:rPr>
              <a:t>Malorum</a:t>
            </a:r>
            <a:r>
              <a:rPr lang="en-US" sz="1899" dirty="0">
                <a:solidFill>
                  <a:srgbClr val="000000"/>
                </a:solidFill>
                <a:latin typeface="Calibri" panose="020F0502020204030204" pitchFamily="34" charset="0"/>
                <a:cs typeface="Calibri" panose="020F0502020204030204" pitchFamily="34" charset="0"/>
              </a:rPr>
              <a:t>" (The Extremes of Good and Evil) by Cicero, written in 45 BC. This book is a treatise on the theory of ethics, very popular during the Renaissance. The first line of Lorem Ipsum, "Lorem ipsum dolor sit </a:t>
            </a:r>
            <a:r>
              <a:rPr lang="en-US" sz="1899" dirty="0" err="1">
                <a:solidFill>
                  <a:srgbClr val="000000"/>
                </a:solidFill>
                <a:latin typeface="Calibri" panose="020F0502020204030204" pitchFamily="34" charset="0"/>
                <a:cs typeface="Calibri" panose="020F0502020204030204" pitchFamily="34" charset="0"/>
              </a:rPr>
              <a:t>amet</a:t>
            </a:r>
            <a:r>
              <a:rPr lang="en-US" sz="1899" dirty="0">
                <a:solidFill>
                  <a:srgbClr val="000000"/>
                </a:solidFill>
                <a:latin typeface="Calibri" panose="020F0502020204030204" pitchFamily="34" charset="0"/>
                <a:cs typeface="Calibri" panose="020F0502020204030204" pitchFamily="34" charset="0"/>
              </a:rPr>
              <a:t>..", comes from a line in section 1.10.32.</a:t>
            </a:r>
          </a:p>
          <a:p>
            <a:pPr algn="just"/>
            <a:r>
              <a:rPr lang="en-US" sz="1899" dirty="0">
                <a:solidFill>
                  <a:srgbClr val="000000"/>
                </a:solidFill>
                <a:latin typeface="Calibri" panose="020F0502020204030204" pitchFamily="34" charset="0"/>
                <a:cs typeface="Calibri" panose="020F0502020204030204" pitchFamily="34" charset="0"/>
              </a:rPr>
              <a:t>The standard chunk of Lorem Ipsum used since the 1500s is reproduced below for those interested. Sections 1.10.32 and 1.10.33 from "de </a:t>
            </a:r>
            <a:r>
              <a:rPr lang="en-US" sz="1899" dirty="0" err="1">
                <a:solidFill>
                  <a:srgbClr val="000000"/>
                </a:solidFill>
                <a:latin typeface="Calibri" panose="020F0502020204030204" pitchFamily="34" charset="0"/>
                <a:cs typeface="Calibri" panose="020F0502020204030204" pitchFamily="34" charset="0"/>
              </a:rPr>
              <a:t>Finibus</a:t>
            </a:r>
            <a:r>
              <a:rPr lang="en-US" sz="1899" dirty="0">
                <a:solidFill>
                  <a:srgbClr val="000000"/>
                </a:solidFill>
                <a:latin typeface="Calibri" panose="020F0502020204030204" pitchFamily="34" charset="0"/>
                <a:cs typeface="Calibri" panose="020F0502020204030204" pitchFamily="34" charset="0"/>
              </a:rPr>
              <a:t> </a:t>
            </a:r>
            <a:r>
              <a:rPr lang="en-US" sz="1899" dirty="0" err="1">
                <a:solidFill>
                  <a:srgbClr val="000000"/>
                </a:solidFill>
                <a:latin typeface="Calibri" panose="020F0502020204030204" pitchFamily="34" charset="0"/>
                <a:cs typeface="Calibri" panose="020F0502020204030204" pitchFamily="34" charset="0"/>
              </a:rPr>
              <a:t>Bonorum</a:t>
            </a:r>
            <a:r>
              <a:rPr lang="en-US" sz="1899" dirty="0">
                <a:solidFill>
                  <a:srgbClr val="000000"/>
                </a:solidFill>
                <a:latin typeface="Calibri" panose="020F0502020204030204" pitchFamily="34" charset="0"/>
                <a:cs typeface="Calibri" panose="020F0502020204030204" pitchFamily="34" charset="0"/>
              </a:rPr>
              <a:t> et </a:t>
            </a:r>
            <a:r>
              <a:rPr lang="en-US" sz="1899" dirty="0" err="1">
                <a:solidFill>
                  <a:srgbClr val="000000"/>
                </a:solidFill>
                <a:latin typeface="Calibri" panose="020F0502020204030204" pitchFamily="34" charset="0"/>
                <a:cs typeface="Calibri" panose="020F0502020204030204" pitchFamily="34" charset="0"/>
              </a:rPr>
              <a:t>Malorum</a:t>
            </a:r>
            <a:r>
              <a:rPr lang="en-US" sz="1899" dirty="0">
                <a:solidFill>
                  <a:srgbClr val="000000"/>
                </a:solidFill>
                <a:latin typeface="Calibri" panose="020F0502020204030204" pitchFamily="34" charset="0"/>
                <a:cs typeface="Calibri" panose="020F0502020204030204" pitchFamily="34" charset="0"/>
              </a:rPr>
              <a:t>" by Cicero are also reproduced in their exact original form, accompanied by English versions from the 1914 translation by H. Rackham.</a:t>
            </a:r>
          </a:p>
          <a:p>
            <a:pPr algn="just"/>
            <a:endParaRPr lang="en-US" sz="1899" dirty="0">
              <a:solidFill>
                <a:srgbClr val="000000"/>
              </a:solidFill>
              <a:latin typeface="Calibri" panose="020F0502020204030204" pitchFamily="34" charset="0"/>
              <a:cs typeface="Calibri" panose="020F0502020204030204" pitchFamily="34" charset="0"/>
            </a:endParaRPr>
          </a:p>
          <a:p>
            <a:pPr algn="just"/>
            <a:r>
              <a:rPr lang="en-US" sz="1899" dirty="0">
                <a:solidFill>
                  <a:srgbClr val="000000"/>
                </a:solidFill>
                <a:latin typeface="Calibri" panose="020F0502020204030204" pitchFamily="34" charset="0"/>
                <a:cs typeface="Calibri" panose="020F0502020204030204" pitchFamily="34" charset="0"/>
              </a:rPr>
              <a:t>Contrary to popular belief, Lorem Ipsum is not simply random text. It has roots in a piece of classical Latin literature from 45 BC, making it over 2000 years old. Richard McClintock, a Latin professor at Hampden-Sydney College in Virginia, looked up one of the more obscure Latin words, </a:t>
            </a:r>
            <a:r>
              <a:rPr lang="en-US" sz="1899" dirty="0" err="1">
                <a:solidFill>
                  <a:srgbClr val="000000"/>
                </a:solidFill>
                <a:latin typeface="Calibri" panose="020F0502020204030204" pitchFamily="34" charset="0"/>
                <a:cs typeface="Calibri" panose="020F0502020204030204" pitchFamily="34" charset="0"/>
              </a:rPr>
              <a:t>consectetur</a:t>
            </a:r>
            <a:r>
              <a:rPr lang="en-US" sz="1899" dirty="0">
                <a:solidFill>
                  <a:srgbClr val="000000"/>
                </a:solidFill>
                <a:latin typeface="Calibri" panose="020F0502020204030204" pitchFamily="34" charset="0"/>
                <a:cs typeface="Calibri" panose="020F0502020204030204" pitchFamily="34" charset="0"/>
              </a:rPr>
              <a:t>, from a Lorem Ipsum passage, and going through the cites of the word in classical literature, discovered the undoubtable source. Lorem Ipsum comes from sections 1.10.32 and 1.10.33 of "de </a:t>
            </a:r>
            <a:r>
              <a:rPr lang="en-US" sz="1899" dirty="0" err="1">
                <a:solidFill>
                  <a:srgbClr val="000000"/>
                </a:solidFill>
                <a:latin typeface="Calibri" panose="020F0502020204030204" pitchFamily="34" charset="0"/>
                <a:cs typeface="Calibri" panose="020F0502020204030204" pitchFamily="34" charset="0"/>
              </a:rPr>
              <a:t>Finibus</a:t>
            </a:r>
            <a:r>
              <a:rPr lang="en-US" sz="1899" dirty="0">
                <a:solidFill>
                  <a:srgbClr val="000000"/>
                </a:solidFill>
                <a:latin typeface="Calibri" panose="020F0502020204030204" pitchFamily="34" charset="0"/>
                <a:cs typeface="Calibri" panose="020F0502020204030204" pitchFamily="34" charset="0"/>
              </a:rPr>
              <a:t> </a:t>
            </a:r>
            <a:r>
              <a:rPr lang="en-US" sz="1899" dirty="0" err="1">
                <a:solidFill>
                  <a:srgbClr val="000000"/>
                </a:solidFill>
                <a:latin typeface="Calibri" panose="020F0502020204030204" pitchFamily="34" charset="0"/>
                <a:cs typeface="Calibri" panose="020F0502020204030204" pitchFamily="34" charset="0"/>
              </a:rPr>
              <a:t>Bonorum</a:t>
            </a:r>
            <a:r>
              <a:rPr lang="en-US" sz="1899" dirty="0">
                <a:solidFill>
                  <a:srgbClr val="000000"/>
                </a:solidFill>
                <a:latin typeface="Calibri" panose="020F0502020204030204" pitchFamily="34" charset="0"/>
                <a:cs typeface="Calibri" panose="020F0502020204030204" pitchFamily="34" charset="0"/>
              </a:rPr>
              <a:t> et </a:t>
            </a:r>
            <a:r>
              <a:rPr lang="en-US" sz="1899" dirty="0" err="1">
                <a:solidFill>
                  <a:srgbClr val="000000"/>
                </a:solidFill>
                <a:latin typeface="Calibri" panose="020F0502020204030204" pitchFamily="34" charset="0"/>
                <a:cs typeface="Calibri" panose="020F0502020204030204" pitchFamily="34" charset="0"/>
              </a:rPr>
              <a:t>Malorum</a:t>
            </a:r>
            <a:r>
              <a:rPr lang="en-US" sz="1899" dirty="0">
                <a:solidFill>
                  <a:srgbClr val="000000"/>
                </a:solidFill>
                <a:latin typeface="Calibri" panose="020F0502020204030204" pitchFamily="34" charset="0"/>
                <a:cs typeface="Calibri" panose="020F0502020204030204" pitchFamily="34" charset="0"/>
              </a:rPr>
              <a:t>" (The Extremes of Good and Evil) by Cicero, written in 45 BC. This book is a treatise on the theory of ethics, very popular during the Renaissance. The first line of Lorem Ipsum, "Lorem ipsum dolor sit </a:t>
            </a:r>
            <a:r>
              <a:rPr lang="en-US" sz="1899" dirty="0" err="1">
                <a:solidFill>
                  <a:srgbClr val="000000"/>
                </a:solidFill>
                <a:latin typeface="Calibri" panose="020F0502020204030204" pitchFamily="34" charset="0"/>
                <a:cs typeface="Calibri" panose="020F0502020204030204" pitchFamily="34" charset="0"/>
              </a:rPr>
              <a:t>amet</a:t>
            </a:r>
            <a:r>
              <a:rPr lang="en-US" sz="1899" dirty="0">
                <a:solidFill>
                  <a:srgbClr val="000000"/>
                </a:solidFill>
                <a:latin typeface="Calibri" panose="020F0502020204030204" pitchFamily="34" charset="0"/>
                <a:cs typeface="Calibri" panose="020F0502020204030204" pitchFamily="34" charset="0"/>
              </a:rPr>
              <a:t>..", comes from a line in section 1.10.32.c</a:t>
            </a:r>
          </a:p>
        </p:txBody>
      </p:sp>
    </p:spTree>
    <p:extLst>
      <p:ext uri="{BB962C8B-B14F-4D97-AF65-F5344CB8AC3E}">
        <p14:creationId xmlns:p14="http://schemas.microsoft.com/office/powerpoint/2010/main" val="797706552"/>
      </p:ext>
    </p:extLst>
  </p:cSld>
  <p:clrMapOvr>
    <a:masterClrMapping/>
  </p:clrMapOvr>
</p:sld>
</file>

<file path=ppt/theme/theme1.xml><?xml version="1.0" encoding="utf-8"?>
<a:theme xmlns:a="http://schemas.openxmlformats.org/drawingml/2006/main" name="Tema do Office">
  <a:themeElements>
    <a:clrScheme name="Tema do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ema do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7</TotalTime>
  <Words>579</Words>
  <Application>Microsoft Office PowerPoint</Application>
  <PresentationFormat>Personalizar</PresentationFormat>
  <Paragraphs>8</Paragraphs>
  <Slides>1</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vt:i4>
      </vt:variant>
    </vt:vector>
  </HeadingPairs>
  <TitlesOfParts>
    <vt:vector size="6" baseType="lpstr">
      <vt:lpstr>Aptos</vt:lpstr>
      <vt:lpstr>Aptos Display</vt:lpstr>
      <vt:lpstr>Arial</vt:lpstr>
      <vt:lpstr>Calibri</vt:lpstr>
      <vt:lpstr>Tema do Office</vt:lpstr>
      <vt:lpstr>Exemplo de Título longo para apresentação padrão do 18º CBMFC</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Gleydson Santos</dc:creator>
  <cp:lastModifiedBy>Amanda Rodrigues</cp:lastModifiedBy>
  <cp:revision>1</cp:revision>
  <dcterms:created xsi:type="dcterms:W3CDTF">2025-04-04T16:21:15Z</dcterms:created>
  <dcterms:modified xsi:type="dcterms:W3CDTF">2025-05-01T02:28:41Z</dcterms:modified>
</cp:coreProperties>
</file>