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xEodcPrpr4kijre1JrbO/eX65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f1062f30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g25f1062f30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f1062f30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g25f1062f30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80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629150" y="1369218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Ícone&#10;&#10;Descrição gerada automaticamente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-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 descr="Forma&#10;&#10;Descrição gerada automaticamente com confiança baix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4" y="4001652"/>
            <a:ext cx="3683727" cy="109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1417800" y="2220300"/>
            <a:ext cx="6308400" cy="7029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200" tIns="43100" rIns="86200" bIns="43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Autoria - Instituição(ões)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 (autor principal)</a:t>
            </a: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03510" y="4199100"/>
            <a:ext cx="2575138" cy="702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6">
            <a:alphaModFix/>
          </a:blip>
          <a:srcRect l="19924" t="35805" r="19917" b="35674"/>
          <a:stretch/>
        </p:blipFill>
        <p:spPr>
          <a:xfrm>
            <a:off x="3785299" y="4199088"/>
            <a:ext cx="2534538" cy="70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0"/>
            <a:ext cx="3017523" cy="1697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g25f1062f300_0_10" descr="Ícone&#10;&#10;Descrição gerada automaticamente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-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25f1062f300_0_10"/>
          <p:cNvSpPr txBox="1"/>
          <p:nvPr/>
        </p:nvSpPr>
        <p:spPr>
          <a:xfrm>
            <a:off x="2111988" y="74675"/>
            <a:ext cx="5052300" cy="6258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200" tIns="43100" rIns="86200" bIns="43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Autoria - Instituição(ões)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 (autor principal)</a:t>
            </a: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g25f1062f300_0_10" descr="Forma&#10;&#10;Descrição gerada automaticamente com confiança baix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092" y="4396522"/>
            <a:ext cx="2358682" cy="70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5f1062f300_0_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29701" y="4592873"/>
            <a:ext cx="1738100" cy="47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5f1062f300_0_10"/>
          <p:cNvPicPr preferRelativeResize="0"/>
          <p:nvPr/>
        </p:nvPicPr>
        <p:blipFill rotWithShape="1">
          <a:blip r:embed="rId6">
            <a:alphaModFix/>
          </a:blip>
          <a:srcRect l="19924" t="35805" r="19918" b="35673"/>
          <a:stretch/>
        </p:blipFill>
        <p:spPr>
          <a:xfrm>
            <a:off x="5510700" y="4589075"/>
            <a:ext cx="1738100" cy="48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5f1062f300_0_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" y="10"/>
            <a:ext cx="1814300" cy="775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25f1062f300_0_1" descr="Ícone&#10;&#10;Descrição gerada automaticamente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-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5f1062f300_0_1" descr="Forma&#10;&#10;Descrição gerada automaticamente com confiança baix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092" y="4396522"/>
            <a:ext cx="2358682" cy="70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5f1062f300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29701" y="4592873"/>
            <a:ext cx="1738100" cy="47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5f1062f300_0_1"/>
          <p:cNvPicPr preferRelativeResize="0"/>
          <p:nvPr/>
        </p:nvPicPr>
        <p:blipFill rotWithShape="1">
          <a:blip r:embed="rId6">
            <a:alphaModFix/>
          </a:blip>
          <a:srcRect l="19924" t="35805" r="19918" b="35673"/>
          <a:stretch/>
        </p:blipFill>
        <p:spPr>
          <a:xfrm>
            <a:off x="5510700" y="4589075"/>
            <a:ext cx="1738100" cy="48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5f1062f300_0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" y="10"/>
            <a:ext cx="1814300" cy="77514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25f1062f300_0_1"/>
          <p:cNvSpPr txBox="1"/>
          <p:nvPr/>
        </p:nvSpPr>
        <p:spPr>
          <a:xfrm>
            <a:off x="2111988" y="74675"/>
            <a:ext cx="5052300" cy="6258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200" tIns="43100" rIns="86200" bIns="43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Autoria - Instituição(ões)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 (autor principal)</a:t>
            </a: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Apresentação na tela (16:9)</PresentationFormat>
  <Paragraphs>9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Hofstätter</dc:creator>
  <cp:lastModifiedBy>Carol</cp:lastModifiedBy>
  <cp:revision>2</cp:revision>
  <dcterms:created xsi:type="dcterms:W3CDTF">2023-07-03T13:45:27Z</dcterms:created>
  <dcterms:modified xsi:type="dcterms:W3CDTF">2023-08-22T19:05:52Z</dcterms:modified>
</cp:coreProperties>
</file>