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xEodcPrpr4kijre1JrbO/eX65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5f1062f30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3" name="Google Shape;93;g25f1062f30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f1062f30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4" name="Google Shape;104;g25f1062f30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80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23887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23887" y="3442098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629150" y="1369218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Ícone&#10;&#10;Descrição gerada automaticamente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-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 descr="Forma&#10;&#10;Descrição gerada automaticamente com confiança baix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4" y="4001652"/>
            <a:ext cx="3683727" cy="10977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1417800" y="2220300"/>
            <a:ext cx="6308400" cy="7029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Autoria - Instituição(ões)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(autor principal)</a:t>
            </a: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03510" y="4199100"/>
            <a:ext cx="2575138" cy="70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 l="19924" t="35805" r="19917" b="35674"/>
          <a:stretch/>
        </p:blipFill>
        <p:spPr>
          <a:xfrm>
            <a:off x="3785299" y="4199088"/>
            <a:ext cx="2534538" cy="70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0"/>
            <a:ext cx="3017523" cy="169735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6852650" y="69150"/>
            <a:ext cx="2226000" cy="11184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2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POSICIONAMENTO DE CÂMERA</a:t>
            </a: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g25f1062f300_0_10" descr="Ícone&#10;&#10;Descrição gerada automaticamente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-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g25f1062f300_0_10"/>
          <p:cNvSpPr txBox="1"/>
          <p:nvPr/>
        </p:nvSpPr>
        <p:spPr>
          <a:xfrm>
            <a:off x="1737250" y="74675"/>
            <a:ext cx="5052300" cy="625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Autoria - Instituição(ões)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(autor principal)</a:t>
            </a: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7" name="Google Shape;97;g25f1062f300_0_10" descr="Forma&#10;&#10;Descrição gerada automaticamente com confiança baix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92" y="4396522"/>
            <a:ext cx="2358682" cy="70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g25f1062f300_0_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29701" y="4592873"/>
            <a:ext cx="1738100" cy="47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g25f1062f300_0_10"/>
          <p:cNvPicPr preferRelativeResize="0"/>
          <p:nvPr/>
        </p:nvPicPr>
        <p:blipFill rotWithShape="1">
          <a:blip r:embed="rId6">
            <a:alphaModFix/>
          </a:blip>
          <a:srcRect l="19924" t="35805" r="19918" b="35673"/>
          <a:stretch/>
        </p:blipFill>
        <p:spPr>
          <a:xfrm>
            <a:off x="5510700" y="4589075"/>
            <a:ext cx="1738100" cy="48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g25f1062f300_0_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" y="10"/>
            <a:ext cx="1814300" cy="775149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g25f1062f300_0_10"/>
          <p:cNvSpPr txBox="1"/>
          <p:nvPr/>
        </p:nvSpPr>
        <p:spPr>
          <a:xfrm>
            <a:off x="6852650" y="69150"/>
            <a:ext cx="2226000" cy="11184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2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POSICIONAMENTO DE CÂMERA</a:t>
            </a: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g25f1062f300_0_1" descr="Ícone&#10;&#10;Descrição gerada automaticamente"/>
          <p:cNvPicPr preferRelativeResize="0"/>
          <p:nvPr/>
        </p:nvPicPr>
        <p:blipFill rotWithShape="1">
          <a:blip r:embed="rId3">
            <a:alphaModFix amt="15000"/>
          </a:blip>
          <a:srcRect/>
          <a:stretch/>
        </p:blipFill>
        <p:spPr>
          <a:xfrm>
            <a:off x="-1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g25f1062f300_0_1" descr="Forma&#10;&#10;Descrição gerada automaticamente com confiança baix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092" y="4396522"/>
            <a:ext cx="2358682" cy="70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g25f1062f300_0_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329701" y="4592873"/>
            <a:ext cx="1738100" cy="47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g25f1062f300_0_1"/>
          <p:cNvPicPr preferRelativeResize="0"/>
          <p:nvPr/>
        </p:nvPicPr>
        <p:blipFill rotWithShape="1">
          <a:blip r:embed="rId6">
            <a:alphaModFix/>
          </a:blip>
          <a:srcRect l="19924" t="35805" r="19918" b="35673"/>
          <a:stretch/>
        </p:blipFill>
        <p:spPr>
          <a:xfrm>
            <a:off x="5510700" y="4589075"/>
            <a:ext cx="1738100" cy="48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25f1062f300_0_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" y="10"/>
            <a:ext cx="1814300" cy="77514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25f1062f300_0_1"/>
          <p:cNvSpPr txBox="1"/>
          <p:nvPr/>
        </p:nvSpPr>
        <p:spPr>
          <a:xfrm>
            <a:off x="1737250" y="74675"/>
            <a:ext cx="5052300" cy="6258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DO TRABALHO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Autoria - Instituição(ões)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E-mail (autor principal)</a:t>
            </a: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5f1062f300_0_1"/>
          <p:cNvSpPr txBox="1"/>
          <p:nvPr/>
        </p:nvSpPr>
        <p:spPr>
          <a:xfrm>
            <a:off x="6852650" y="69150"/>
            <a:ext cx="2226000" cy="11184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6200" tIns="43100" rIns="86200" bIns="431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pt-BR" sz="12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POSICIONAMENTO DE CÂMERA</a:t>
            </a:r>
            <a:endParaRPr sz="125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Apresentação na tela (16:9)</PresentationFormat>
  <Paragraphs>18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Hofstätter</dc:creator>
  <cp:lastModifiedBy>Carol</cp:lastModifiedBy>
  <cp:revision>1</cp:revision>
  <dcterms:created xsi:type="dcterms:W3CDTF">2023-07-03T13:45:27Z</dcterms:created>
  <dcterms:modified xsi:type="dcterms:W3CDTF">2023-08-11T14:03:45Z</dcterms:modified>
</cp:coreProperties>
</file>